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2" r:id="rId4"/>
    <p:sldId id="264" r:id="rId5"/>
    <p:sldId id="267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llanmörkt format 4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4660"/>
  </p:normalViewPr>
  <p:slideViewPr>
    <p:cSldViewPr>
      <p:cViewPr varScale="1">
        <p:scale>
          <a:sx n="66" d="100"/>
          <a:sy n="66" d="100"/>
        </p:scale>
        <p:origin x="10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3" b="5951"/>
          <a:stretch/>
        </p:blipFill>
        <p:spPr>
          <a:xfrm>
            <a:off x="0" y="1001786"/>
            <a:ext cx="9143999" cy="487548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8153" y="2564904"/>
            <a:ext cx="3958208" cy="147002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Leaderområde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36727" y="4077072"/>
            <a:ext cx="396044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Vision 2020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1"/>
          <a:stretch/>
        </p:blipFill>
        <p:spPr>
          <a:xfrm>
            <a:off x="2986480" y="-27383"/>
            <a:ext cx="6157519" cy="102128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 r="26858" b="4363"/>
          <a:stretch/>
        </p:blipFill>
        <p:spPr>
          <a:xfrm>
            <a:off x="5148631" y="-18994"/>
            <a:ext cx="3995369" cy="589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1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06186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76263-05CB-4365-925C-023FD5D2E33D}" type="datetimeFigureOut">
              <a:rPr lang="sv-SE" smtClean="0"/>
              <a:t>2016-02-28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FE8E7-C9C9-43E3-B4AD-6B8CBF196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438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057400" cy="4929411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6019800" cy="49294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76263-05CB-4365-925C-023FD5D2E33D}" type="datetimeFigureOut">
              <a:rPr lang="sv-SE" smtClean="0"/>
              <a:t>2016-02-28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FE8E7-C9C9-43E3-B4AD-6B8CBF196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735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35283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76263-05CB-4365-925C-023FD5D2E33D}" type="datetimeFigureOut">
              <a:rPr lang="sv-SE" smtClean="0"/>
              <a:t>2016-02-28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FE8E7-C9C9-43E3-B4AD-6B8CBF196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767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76263-05CB-4365-925C-023FD5D2E33D}" type="datetimeFigureOut">
              <a:rPr lang="sv-SE" smtClean="0"/>
              <a:t>2016-02-28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FE8E7-C9C9-43E3-B4AD-6B8CBF196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9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76263-05CB-4365-925C-023FD5D2E33D}" type="datetimeFigureOut">
              <a:rPr lang="sv-SE" smtClean="0"/>
              <a:t>2016-02-28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FE8E7-C9C9-43E3-B4AD-6B8CBF196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084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0247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28518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924944"/>
            <a:ext cx="4040188" cy="320121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228518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924944"/>
            <a:ext cx="4041775" cy="320121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76263-05CB-4365-925C-023FD5D2E33D}" type="datetimeFigureOut">
              <a:rPr lang="sv-SE" smtClean="0"/>
              <a:t>2016-02-28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FE8E7-C9C9-43E3-B4AD-6B8CBF196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668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76263-05CB-4365-925C-023FD5D2E33D}" type="datetimeFigureOut">
              <a:rPr lang="sv-SE" smtClean="0"/>
              <a:t>2016-02-28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FE8E7-C9C9-43E3-B4AD-6B8CBF196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425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76263-05CB-4365-925C-023FD5D2E33D}" type="datetimeFigureOut">
              <a:rPr lang="sv-SE" smtClean="0"/>
              <a:t>2016-02-28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FE8E7-C9C9-43E3-B4AD-6B8CBF196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343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053593"/>
            <a:ext cx="3008313" cy="100725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2059991"/>
            <a:ext cx="3008313" cy="4066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76263-05CB-4365-925C-023FD5D2E33D}" type="datetimeFigureOut">
              <a:rPr lang="sv-SE" smtClean="0"/>
              <a:t>2016-02-28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FE8E7-C9C9-43E3-B4AD-6B8CBF196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11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76263-05CB-4365-925C-023FD5D2E33D}" type="datetimeFigureOut">
              <a:rPr lang="sv-SE" smtClean="0"/>
              <a:t>2016-02-28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FE8E7-C9C9-43E3-B4AD-6B8CBF196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36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410297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415255" y="2285261"/>
            <a:ext cx="8229600" cy="352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55470-6D0C-4D91-94AB-9B5EBA0B8A3B}" type="datetimeFigureOut">
              <a:rPr lang="sv-SE" smtClean="0"/>
              <a:t>2016-02-28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DBEB5-8ADF-4C22-AE15-23CC92B01620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3"/>
            <a:ext cx="9144000" cy="1021284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6214"/>
            <a:ext cx="7049378" cy="1029170"/>
          </a:xfrm>
          <a:prstGeom prst="rect">
            <a:avLst/>
          </a:prstGeom>
        </p:spPr>
      </p:pic>
      <p:sp>
        <p:nvSpPr>
          <p:cNvPr id="15" name="Platshållare för sidfot 4"/>
          <p:cNvSpPr txBox="1">
            <a:spLocks/>
          </p:cNvSpPr>
          <p:nvPr userDrawn="1"/>
        </p:nvSpPr>
        <p:spPr>
          <a:xfrm>
            <a:off x="457200" y="6023558"/>
            <a:ext cx="4464496" cy="665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HelveticaNeu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i="1" dirty="0" smtClean="0">
                <a:latin typeface="Helvetica" panose="020B0604020202030204" pitchFamily="34" charset="0"/>
              </a:rPr>
              <a:t>Stockholmsbygd – landsbygd och skärgård </a:t>
            </a:r>
            <a:br>
              <a:rPr lang="sv-SE" sz="1400" i="1" dirty="0" smtClean="0">
                <a:latin typeface="Helvetica" panose="020B0604020202030204" pitchFamily="34" charset="0"/>
              </a:rPr>
            </a:br>
            <a:r>
              <a:rPr lang="sv-SE" sz="1400" i="1" dirty="0" smtClean="0">
                <a:latin typeface="Helvetica" panose="020B0604020202030204" pitchFamily="34" charset="0"/>
              </a:rPr>
              <a:t>där lokala initiativ i samspel med omvärlden utvecklar hållbara attraktiva samhällen som sprider framtidstro</a:t>
            </a:r>
          </a:p>
        </p:txBody>
      </p:sp>
      <p:sp>
        <p:nvSpPr>
          <p:cNvPr id="16" name="Platshållare för bildnummer 5"/>
          <p:cNvSpPr txBox="1">
            <a:spLocks/>
          </p:cNvSpPr>
          <p:nvPr userDrawn="1"/>
        </p:nvSpPr>
        <p:spPr>
          <a:xfrm>
            <a:off x="4782344" y="6020420"/>
            <a:ext cx="2304256" cy="665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HelveticaNeu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 smtClean="0">
                <a:latin typeface="Helvetica" panose="020B0604020202030204" pitchFamily="34" charset="0"/>
              </a:rPr>
              <a:t>Leader Stockholmsbygd</a:t>
            </a:r>
          </a:p>
          <a:p>
            <a:r>
              <a:rPr lang="sv-SE" sz="1000" dirty="0" err="1" smtClean="0">
                <a:latin typeface="Helvetica" panose="020B0604020202030204" pitchFamily="34" charset="0"/>
              </a:rPr>
              <a:t>tel</a:t>
            </a:r>
            <a:r>
              <a:rPr lang="sv-SE" sz="1000" dirty="0" smtClean="0">
                <a:latin typeface="Helvetica" panose="020B0604020202030204" pitchFamily="34" charset="0"/>
              </a:rPr>
              <a:t> 076 213</a:t>
            </a:r>
            <a:r>
              <a:rPr lang="sv-SE" sz="1000" baseline="0" dirty="0" smtClean="0">
                <a:latin typeface="Helvetica" panose="020B0604020202030204" pitchFamily="34" charset="0"/>
              </a:rPr>
              <a:t> 18 10</a:t>
            </a:r>
            <a:endParaRPr lang="sv-SE" sz="1000" dirty="0" smtClean="0">
              <a:latin typeface="Helvetica" panose="020B0604020202030204" pitchFamily="34" charset="0"/>
            </a:endParaRPr>
          </a:p>
          <a:p>
            <a:r>
              <a:rPr lang="sv-SE" sz="1000" dirty="0" smtClean="0">
                <a:latin typeface="Helvetica" panose="020B0604020202030204" pitchFamily="34" charset="0"/>
              </a:rPr>
              <a:t>info@leaderstockholmsbygd.se  www.leaderuross.se</a:t>
            </a:r>
            <a:endParaRPr lang="sv-SE" sz="1000" dirty="0">
              <a:latin typeface="Helvetica" panose="020B0604020202030204" pitchFamily="34" charset="0"/>
            </a:endParaRPr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5667"/>
          <a:stretch/>
        </p:blipFill>
        <p:spPr>
          <a:xfrm>
            <a:off x="7236296" y="116632"/>
            <a:ext cx="1587593" cy="87726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3419872" cy="102155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78" y="5856215"/>
            <a:ext cx="1027822" cy="1029169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553" y="5856214"/>
            <a:ext cx="10604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2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tx1"/>
          </a:solidFill>
          <a:latin typeface="Helvetica" panose="020B0604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275856" y="2060848"/>
            <a:ext cx="221746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EU</a:t>
            </a:r>
          </a:p>
          <a:p>
            <a:r>
              <a:rPr lang="sv-SE" dirty="0" smtClean="0"/>
              <a:t>Program</a:t>
            </a:r>
          </a:p>
          <a:p>
            <a:r>
              <a:rPr lang="sv-SE" dirty="0" smtClean="0"/>
              <a:t>Lokalt ledd utveckling</a:t>
            </a:r>
          </a:p>
          <a:p>
            <a:r>
              <a:rPr lang="sv-SE" dirty="0" smtClean="0"/>
              <a:t>Fonder</a:t>
            </a:r>
          </a:p>
          <a:p>
            <a:r>
              <a:rPr lang="sv-SE" dirty="0" smtClean="0"/>
              <a:t>Strategi</a:t>
            </a:r>
            <a:endParaRPr lang="sv-SE" dirty="0"/>
          </a:p>
          <a:p>
            <a:r>
              <a:rPr lang="sv-SE" dirty="0" smtClean="0"/>
              <a:t>Ideell förening</a:t>
            </a:r>
          </a:p>
          <a:p>
            <a:r>
              <a:rPr lang="sv-SE" dirty="0" smtClean="0"/>
              <a:t>Styrelse </a:t>
            </a:r>
          </a:p>
          <a:p>
            <a:r>
              <a:rPr lang="sv-SE" dirty="0" smtClean="0"/>
              <a:t>Kontor</a:t>
            </a:r>
          </a:p>
          <a:p>
            <a:r>
              <a:rPr lang="sv-SE" dirty="0" smtClean="0"/>
              <a:t>Projekt</a:t>
            </a:r>
            <a:endParaRPr lang="sv-SE" dirty="0"/>
          </a:p>
        </p:txBody>
      </p:sp>
      <p:sp>
        <p:nvSpPr>
          <p:cNvPr id="6" name="Nedåtpil 5"/>
          <p:cNvSpPr/>
          <p:nvPr/>
        </p:nvSpPr>
        <p:spPr>
          <a:xfrm>
            <a:off x="2843808" y="2204864"/>
            <a:ext cx="45719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06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36727" y="1556792"/>
            <a:ext cx="4365895" cy="1470025"/>
          </a:xfrm>
        </p:spPr>
        <p:txBody>
          <a:bodyPr/>
          <a:lstStyle/>
          <a:p>
            <a:r>
              <a:rPr lang="sv-SE" dirty="0" smtClean="0"/>
              <a:t>Leader </a:t>
            </a:r>
            <a:br>
              <a:rPr lang="sv-SE" dirty="0" smtClean="0"/>
            </a:br>
            <a:r>
              <a:rPr lang="sv-SE" dirty="0" err="1" smtClean="0"/>
              <a:t>stockholmsbygd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Lokalt ledd utveckling genom leadermetoden</a:t>
            </a:r>
          </a:p>
          <a:p>
            <a:r>
              <a:rPr lang="sv-SE" dirty="0" smtClean="0"/>
              <a:t>2014 - 2020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202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/>
          <a:srcRect l="19817" t="8730" r="34941" b="7460"/>
          <a:stretch/>
        </p:blipFill>
        <p:spPr>
          <a:xfrm>
            <a:off x="395536" y="1044281"/>
            <a:ext cx="4499992" cy="4688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ruta 2"/>
          <p:cNvSpPr txBox="1"/>
          <p:nvPr/>
        </p:nvSpPr>
        <p:spPr>
          <a:xfrm>
            <a:off x="5049198" y="3573016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Projektstöd:</a:t>
            </a:r>
          </a:p>
          <a:p>
            <a:r>
              <a:rPr lang="sv-SE" sz="2400" dirty="0" smtClean="0">
                <a:solidFill>
                  <a:srgbClr val="0070C0"/>
                </a:solidFill>
              </a:rPr>
              <a:t>Havs- och fiskerifonden 10Mkr</a:t>
            </a:r>
          </a:p>
          <a:p>
            <a:r>
              <a:rPr lang="sv-SE" sz="2400" dirty="0" err="1" smtClean="0">
                <a:solidFill>
                  <a:srgbClr val="00B050"/>
                </a:solidFill>
              </a:rPr>
              <a:t>Landsbygdsfonden</a:t>
            </a:r>
            <a:r>
              <a:rPr lang="sv-SE" sz="2400" dirty="0" smtClean="0">
                <a:solidFill>
                  <a:srgbClr val="00B050"/>
                </a:solidFill>
              </a:rPr>
              <a:t> 22,5 Mkr </a:t>
            </a:r>
            <a:r>
              <a:rPr lang="sv-SE" sz="2400" dirty="0" smtClean="0">
                <a:solidFill>
                  <a:schemeClr val="accent6">
                    <a:lumMod val="50000"/>
                  </a:schemeClr>
                </a:solidFill>
              </a:rPr>
              <a:t>Socialfonden 2Mkr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5049198" y="285293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Totalt 47 Mkr för 2014-2020</a:t>
            </a:r>
            <a:endParaRPr lang="sv-SE" sz="2400" dirty="0"/>
          </a:p>
        </p:txBody>
      </p:sp>
      <p:sp>
        <p:nvSpPr>
          <p:cNvPr id="5" name="textruta 1"/>
          <p:cNvSpPr txBox="1"/>
          <p:nvPr/>
        </p:nvSpPr>
        <p:spPr>
          <a:xfrm>
            <a:off x="5049198" y="99167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Leader Stockholmsbygd:</a:t>
            </a:r>
          </a:p>
          <a:p>
            <a:r>
              <a:rPr lang="sv-SE" sz="3200" dirty="0"/>
              <a:t>o</a:t>
            </a:r>
            <a:r>
              <a:rPr lang="sv-SE" sz="3200" dirty="0" smtClean="0"/>
              <a:t>mråde 22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407205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411760" y="1268760"/>
            <a:ext cx="381642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Insatsområdena </a:t>
            </a:r>
            <a:endParaRPr lang="sv-SE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attraktiv bygd att bo och verka 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attraktiv bygd att besöka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Lokala livsmedel i samspel med marknader i närområdet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god miljö och ökad hållbarhet</a:t>
            </a:r>
            <a:endParaRPr lang="sv-SE" sz="24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613492"/>
              </p:ext>
            </p:extLst>
          </p:nvPr>
        </p:nvGraphicFramePr>
        <p:xfrm>
          <a:off x="1547664" y="2132856"/>
          <a:ext cx="5880100" cy="2726055"/>
        </p:xfrm>
        <a:graphic>
          <a:graphicData uri="http://schemas.openxmlformats.org/drawingml/2006/table">
            <a:tbl>
              <a:tblPr/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947178010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xmlns="" val="8480377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xmlns="" val="360430376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xmlns="" val="1338235667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xmlns="" val="213236074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Landsbygdsfonden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Drift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52202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attraktiv bygd att bo och verka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7 250 000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84978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attraktiv bygd att besöka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9315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Lokala livsmedel i samspel med marknader i närområdet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5 250 000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19100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god miljö och ökad hållbarhet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84474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Havs-/ fiskerifonden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attraktiv bygd att besöka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59392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Lokala livsmedel i samspel med marknader i närområdet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69468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god miljö och ökad hållbarhet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20071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Socialfonden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attraktiv bygd att bo och verka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9541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Lokala livsmedel i samspel med marknader i närområdet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87738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3339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417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Leader2020_Powerpointmall</Template>
  <TotalTime>1883</TotalTime>
  <Words>180</Words>
  <Application>Microsoft Office PowerPoint</Application>
  <PresentationFormat>On-screen Show (4:3)</PresentationFormat>
  <Paragraphs>61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Office-tema</vt:lpstr>
      <vt:lpstr>PowerPoint Presentation</vt:lpstr>
      <vt:lpstr>Leader  stockholmsbygd</vt:lpstr>
      <vt:lpstr>PowerPoint Presentation</vt:lpstr>
      <vt:lpstr>PowerPoint Presentation</vt:lpstr>
      <vt:lpstr>PowerPoint Presentation</vt:lpstr>
    </vt:vector>
  </TitlesOfParts>
  <Company>Leader Skånes 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Leader Uross</dc:creator>
  <cp:lastModifiedBy>Gunilla Söderqvist</cp:lastModifiedBy>
  <cp:revision>62</cp:revision>
  <dcterms:created xsi:type="dcterms:W3CDTF">2015-10-09T14:30:05Z</dcterms:created>
  <dcterms:modified xsi:type="dcterms:W3CDTF">2016-02-28T14:37:56Z</dcterms:modified>
</cp:coreProperties>
</file>